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4" r:id="rId6"/>
    <p:sldId id="260" r:id="rId7"/>
    <p:sldId id="261" r:id="rId8"/>
    <p:sldId id="262" r:id="rId9"/>
    <p:sldId id="263"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8" autoAdjust="0"/>
    <p:restoredTop sz="94615" autoAdjust="0"/>
  </p:normalViewPr>
  <p:slideViewPr>
    <p:cSldViewPr>
      <p:cViewPr>
        <p:scale>
          <a:sx n="60" d="100"/>
          <a:sy n="60" d="100"/>
        </p:scale>
        <p:origin x="-228" y="-174"/>
      </p:cViewPr>
      <p:guideLst>
        <p:guide orient="horz" pos="2160"/>
        <p:guide pos="2880"/>
      </p:guideLst>
    </p:cSldViewPr>
  </p:slideViewPr>
  <p:outlineViewPr>
    <p:cViewPr>
      <p:scale>
        <a:sx n="33" d="100"/>
        <a:sy n="33" d="100"/>
      </p:scale>
      <p:origin x="42" y="364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A722F7-4DE1-4237-895F-6EA0756594F6}" type="datetimeFigureOut">
              <a:rPr lang="en-US" smtClean="0"/>
              <a:t>9/29/2011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4C0EE2-5952-4142-8287-38C40131AD7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A722F7-4DE1-4237-895F-6EA0756594F6}" type="datetimeFigureOut">
              <a:rPr lang="en-US" smtClean="0"/>
              <a:t>9/29/2011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4C0EE2-5952-4142-8287-38C40131AD7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A722F7-4DE1-4237-895F-6EA0756594F6}" type="datetimeFigureOut">
              <a:rPr lang="en-US" smtClean="0"/>
              <a:t>9/29/2011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4C0EE2-5952-4142-8287-38C40131AD7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A722F7-4DE1-4237-895F-6EA0756594F6}" type="datetimeFigureOut">
              <a:rPr lang="en-US" smtClean="0"/>
              <a:t>9/29/2011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4C0EE2-5952-4142-8287-38C40131AD7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A722F7-4DE1-4237-895F-6EA0756594F6}" type="datetimeFigureOut">
              <a:rPr lang="en-US" smtClean="0"/>
              <a:t>9/29/2011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4C0EE2-5952-4142-8287-38C40131AD7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A722F7-4DE1-4237-895F-6EA0756594F6}" type="datetimeFigureOut">
              <a:rPr lang="en-US" smtClean="0"/>
              <a:t>9/29/2011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4C0EE2-5952-4142-8287-38C40131AD7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A722F7-4DE1-4237-895F-6EA0756594F6}" type="datetimeFigureOut">
              <a:rPr lang="en-US" smtClean="0"/>
              <a:t>9/29/2011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4C0EE2-5952-4142-8287-38C40131AD7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A722F7-4DE1-4237-895F-6EA0756594F6}" type="datetimeFigureOut">
              <a:rPr lang="en-US" smtClean="0"/>
              <a:t>9/29/2011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4C0EE2-5952-4142-8287-38C40131AD7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A722F7-4DE1-4237-895F-6EA0756594F6}" type="datetimeFigureOut">
              <a:rPr lang="en-US" smtClean="0"/>
              <a:t>9/29/2011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4C0EE2-5952-4142-8287-38C40131AD7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A722F7-4DE1-4237-895F-6EA0756594F6}" type="datetimeFigureOut">
              <a:rPr lang="en-US" smtClean="0"/>
              <a:t>9/29/2011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4C0EE2-5952-4142-8287-38C40131AD7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A722F7-4DE1-4237-895F-6EA0756594F6}" type="datetimeFigureOut">
              <a:rPr lang="en-US" smtClean="0"/>
              <a:t>9/29/2011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4C0EE2-5952-4142-8287-38C40131AD7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A722F7-4DE1-4237-895F-6EA0756594F6}" type="datetimeFigureOut">
              <a:rPr lang="en-US" smtClean="0"/>
              <a:t>9/29/2011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4C0EE2-5952-4142-8287-38C40131AD7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Finding your Place at BU</a:t>
            </a:r>
            <a:endParaRPr lang="en-US" dirty="0"/>
          </a:p>
        </p:txBody>
      </p:sp>
      <p:sp>
        <p:nvSpPr>
          <p:cNvPr id="3" name="Subtitle 2"/>
          <p:cNvSpPr>
            <a:spLocks noGrp="1"/>
          </p:cNvSpPr>
          <p:nvPr>
            <p:ph type="subTitle" idx="1"/>
          </p:nvPr>
        </p:nvSpPr>
        <p:spPr>
          <a:xfrm>
            <a:off x="1371600" y="3886200"/>
            <a:ext cx="6400800" cy="2438400"/>
          </a:xfrm>
        </p:spPr>
        <p:txBody>
          <a:bodyPr>
            <a:normAutofit/>
          </a:bodyPr>
          <a:lstStyle/>
          <a:p>
            <a:pPr algn="r"/>
            <a:r>
              <a:rPr lang="en-US" dirty="0" smtClean="0"/>
              <a:t>Kristin Race</a:t>
            </a:r>
          </a:p>
          <a:p>
            <a:pPr algn="r"/>
            <a:r>
              <a:rPr lang="en-US" dirty="0" smtClean="0"/>
              <a:t>Literature and Society</a:t>
            </a:r>
          </a:p>
          <a:p>
            <a:pPr algn="r"/>
            <a:r>
              <a:rPr lang="en-US" dirty="0" smtClean="0"/>
              <a:t>Dr. Sherry</a:t>
            </a:r>
          </a:p>
          <a:p>
            <a:pPr algn="r"/>
            <a:r>
              <a:rPr lang="en-US" dirty="0" smtClean="0"/>
              <a:t>10/03/11</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Based on my ethnographic data, I noticed that many people’s greatest friends are with people from their clubs and organizations. </a:t>
            </a:r>
          </a:p>
          <a:p>
            <a:pPr lvl="1"/>
            <a:r>
              <a:rPr lang="en-US" dirty="0" smtClean="0"/>
              <a:t>They have a lot of things in common and spend a lot of time together. </a:t>
            </a:r>
          </a:p>
          <a:p>
            <a:r>
              <a:rPr lang="en-US" dirty="0" smtClean="0"/>
              <a:t>People also join organizations and clubs that best fit their personalities and that is why they are such close friends.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This shows me that your college experience has a lot to do with what you get involved with on campus.</a:t>
            </a:r>
          </a:p>
          <a:p>
            <a:endParaRPr lang="en-US" dirty="0" smtClean="0"/>
          </a:p>
          <a:p>
            <a:r>
              <a:rPr lang="en-US" dirty="0" smtClean="0"/>
              <a:t>They say the people you meet in college are your friends for life and what better friends than people from clubs and organizations you are involved in.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
            </a:r>
            <a:endParaRPr lang="en-US" dirty="0"/>
          </a:p>
        </p:txBody>
      </p:sp>
      <p:sp>
        <p:nvSpPr>
          <p:cNvPr id="3" name="Content Placeholder 2"/>
          <p:cNvSpPr>
            <a:spLocks noGrp="1"/>
          </p:cNvSpPr>
          <p:nvPr>
            <p:ph idx="1"/>
          </p:nvPr>
        </p:nvSpPr>
        <p:spPr>
          <a:xfrm>
            <a:off x="533400" y="1828800"/>
            <a:ext cx="8229600" cy="4525963"/>
          </a:xfrm>
        </p:spPr>
        <p:txBody>
          <a:bodyPr/>
          <a:lstStyle/>
          <a:p>
            <a:r>
              <a:rPr lang="en-US" dirty="0" smtClean="0"/>
              <a:t>In order to succeed and enjoy your time at college you must have friends.</a:t>
            </a:r>
          </a:p>
          <a:p>
            <a:endParaRPr lang="en-US" dirty="0"/>
          </a:p>
          <a:p>
            <a:r>
              <a:rPr lang="en-US" dirty="0" smtClean="0"/>
              <a:t>Who will your</a:t>
            </a:r>
          </a:p>
          <a:p>
            <a:pPr>
              <a:buNone/>
            </a:pPr>
            <a:r>
              <a:rPr lang="en-US" dirty="0" smtClean="0"/>
              <a:t>    friends be?</a:t>
            </a:r>
          </a:p>
          <a:p>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3581400" y="3048000"/>
            <a:ext cx="4724400" cy="3543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a:xfrm>
            <a:off x="457200" y="1905000"/>
            <a:ext cx="8229600" cy="4495800"/>
          </a:xfrm>
        </p:spPr>
        <p:txBody>
          <a:bodyPr/>
          <a:lstStyle/>
          <a:p>
            <a:r>
              <a:rPr lang="en-US" dirty="0" smtClean="0"/>
              <a:t>When you first go to college the first days can be scary.</a:t>
            </a:r>
          </a:p>
          <a:p>
            <a:pPr lvl="1"/>
            <a:r>
              <a:rPr lang="en-US" dirty="0" smtClean="0"/>
              <a:t>A new environment</a:t>
            </a:r>
          </a:p>
          <a:p>
            <a:pPr lvl="1"/>
            <a:r>
              <a:rPr lang="en-US" dirty="0" smtClean="0"/>
              <a:t>New classes</a:t>
            </a:r>
          </a:p>
          <a:p>
            <a:pPr lvl="1"/>
            <a:r>
              <a:rPr lang="en-US" dirty="0" smtClean="0"/>
              <a:t>New clubs/organizations</a:t>
            </a:r>
          </a:p>
          <a:p>
            <a:pPr lvl="1"/>
            <a:r>
              <a:rPr lang="en-US" dirty="0" smtClean="0"/>
              <a:t>Most importantly, new friends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r>
              <a:rPr lang="en-US" dirty="0" smtClean="0"/>
              <a:t>You are faced with many decisions…</a:t>
            </a:r>
          </a:p>
          <a:p>
            <a:endParaRPr lang="en-US" dirty="0" smtClean="0"/>
          </a:p>
          <a:p>
            <a:pPr lvl="1"/>
            <a:r>
              <a:rPr lang="en-US" dirty="0" smtClean="0"/>
              <a:t>What groups and organizations should I join?</a:t>
            </a:r>
          </a:p>
          <a:p>
            <a:pPr lvl="2"/>
            <a:r>
              <a:rPr lang="en-US" dirty="0" smtClean="0"/>
              <a:t>Sororities/Fraternities</a:t>
            </a:r>
          </a:p>
          <a:p>
            <a:pPr lvl="2"/>
            <a:r>
              <a:rPr lang="en-US" dirty="0" smtClean="0"/>
              <a:t>Sports</a:t>
            </a:r>
          </a:p>
          <a:p>
            <a:pPr lvl="2"/>
            <a:r>
              <a:rPr lang="en-US" dirty="0" smtClean="0"/>
              <a:t>Clubs</a:t>
            </a:r>
          </a:p>
          <a:p>
            <a:pPr lvl="2"/>
            <a:endParaRPr lang="en-US" dirty="0" smtClean="0"/>
          </a:p>
          <a:p>
            <a:pPr lvl="1"/>
            <a:r>
              <a:rPr lang="en-US" dirty="0" smtClean="0"/>
              <a:t>Will people on my floor become my good friends?</a:t>
            </a:r>
          </a:p>
          <a:p>
            <a:pPr lvl="1">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a:t>
            </a:r>
            <a:endParaRPr lang="en-US" dirty="0"/>
          </a:p>
        </p:txBody>
      </p:sp>
      <p:sp>
        <p:nvSpPr>
          <p:cNvPr id="3" name="Content Placeholder 2"/>
          <p:cNvSpPr>
            <a:spLocks noGrp="1"/>
          </p:cNvSpPr>
          <p:nvPr>
            <p:ph idx="1"/>
          </p:nvPr>
        </p:nvSpPr>
        <p:spPr>
          <a:xfrm>
            <a:off x="457200" y="1600200"/>
            <a:ext cx="8229600" cy="4724399"/>
          </a:xfrm>
        </p:spPr>
        <p:txBody>
          <a:bodyPr>
            <a:normAutofit lnSpcReduction="10000"/>
          </a:bodyPr>
          <a:lstStyle/>
          <a:p>
            <a:r>
              <a:rPr lang="en-US" dirty="0" smtClean="0"/>
              <a:t>Took photos of dorm rooms</a:t>
            </a:r>
          </a:p>
          <a:p>
            <a:endParaRPr lang="en-US" dirty="0" smtClean="0"/>
          </a:p>
          <a:p>
            <a:r>
              <a:rPr lang="en-US" dirty="0" smtClean="0"/>
              <a:t>Observed and took photos of a particular culture</a:t>
            </a:r>
          </a:p>
          <a:p>
            <a:endParaRPr lang="en-US" dirty="0" smtClean="0"/>
          </a:p>
          <a:p>
            <a:r>
              <a:rPr lang="en-US" dirty="0" smtClean="0"/>
              <a:t>Interviewed people from different organizations</a:t>
            </a:r>
          </a:p>
          <a:p>
            <a:endParaRPr lang="en-US" dirty="0" smtClean="0"/>
          </a:p>
          <a:p>
            <a:r>
              <a:rPr lang="en-US" dirty="0" smtClean="0"/>
              <a:t>Observed the dining hall</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a:xfrm>
            <a:off x="457200" y="1371600"/>
            <a:ext cx="8229600" cy="4754563"/>
          </a:xfrm>
        </p:spPr>
        <p:txBody>
          <a:bodyPr/>
          <a:lstStyle/>
          <a:p>
            <a:r>
              <a:rPr lang="en-US" dirty="0"/>
              <a:t>I</a:t>
            </a:r>
            <a:r>
              <a:rPr lang="en-US" dirty="0" smtClean="0"/>
              <a:t>n the dorms you find people that have the same interests as you and they may become good friends.</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685800" y="2838450"/>
            <a:ext cx="3429000" cy="257175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4876800" y="2667000"/>
            <a:ext cx="3657600" cy="2743200"/>
          </a:xfrm>
          <a:prstGeom prst="rect">
            <a:avLst/>
          </a:prstGeom>
          <a:noFill/>
          <a:ln w="9525">
            <a:noFill/>
            <a:miter lim="800000"/>
            <a:headEnd/>
            <a:tailEnd/>
          </a:ln>
        </p:spPr>
      </p:pic>
      <p:sp>
        <p:nvSpPr>
          <p:cNvPr id="6" name="TextBox 5"/>
          <p:cNvSpPr txBox="1"/>
          <p:nvPr/>
        </p:nvSpPr>
        <p:spPr>
          <a:xfrm>
            <a:off x="685800" y="5334000"/>
            <a:ext cx="8153400" cy="1569660"/>
          </a:xfrm>
          <a:prstGeom prst="rect">
            <a:avLst/>
          </a:prstGeom>
          <a:noFill/>
        </p:spPr>
        <p:txBody>
          <a:bodyPr wrap="square" rtlCol="0">
            <a:spAutoFit/>
          </a:bodyPr>
          <a:lstStyle/>
          <a:p>
            <a:r>
              <a:rPr lang="en-US" sz="2400" b="1" dirty="0" smtClean="0"/>
              <a:t>When it comes to people interests it can be as simple as their favorite color. People in these two rooms are great friends and you can tell they have some similarities when it comes to choosing the colors on their beds.</a:t>
            </a:r>
            <a:endParaRPr lang="en-US" sz="2400" b="1" dirty="0"/>
          </a:p>
        </p:txBody>
      </p:sp>
      <p:cxnSp>
        <p:nvCxnSpPr>
          <p:cNvPr id="8" name="Straight Arrow Connector 7"/>
          <p:cNvCxnSpPr/>
          <p:nvPr/>
        </p:nvCxnSpPr>
        <p:spPr>
          <a:xfrm>
            <a:off x="3200400" y="3429000"/>
            <a:ext cx="2743200" cy="990600"/>
          </a:xfrm>
          <a:prstGeom prst="straightConnector1">
            <a:avLst/>
          </a:prstGeom>
          <a:ln w="41275">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a:xfrm>
            <a:off x="457200" y="1371600"/>
            <a:ext cx="8229600" cy="1752600"/>
          </a:xfrm>
        </p:spPr>
        <p:txBody>
          <a:bodyPr/>
          <a:lstStyle/>
          <a:p>
            <a:r>
              <a:rPr lang="en-US" dirty="0" smtClean="0"/>
              <a:t>When you join an organization or group you become involved in a whole new culture.</a:t>
            </a:r>
          </a:p>
          <a:p>
            <a:r>
              <a:rPr lang="en-US" dirty="0" smtClean="0"/>
              <a:t>For example, a sorority</a:t>
            </a:r>
          </a:p>
          <a:p>
            <a:endParaRPr lang="en-US" dirty="0" smtClean="0"/>
          </a:p>
        </p:txBody>
      </p:sp>
      <p:pic>
        <p:nvPicPr>
          <p:cNvPr id="3075" name="Picture 3"/>
          <p:cNvPicPr>
            <a:picLocks noChangeAspect="1" noChangeArrowheads="1"/>
          </p:cNvPicPr>
          <p:nvPr/>
        </p:nvPicPr>
        <p:blipFill>
          <a:blip r:embed="rId2" cstate="print"/>
          <a:srcRect/>
          <a:stretch>
            <a:fillRect/>
          </a:stretch>
        </p:blipFill>
        <p:spPr bwMode="auto">
          <a:xfrm>
            <a:off x="381000" y="3276600"/>
            <a:ext cx="4038600" cy="3016485"/>
          </a:xfrm>
          <a:prstGeom prst="rect">
            <a:avLst/>
          </a:prstGeom>
          <a:noFill/>
          <a:ln w="9525">
            <a:noFill/>
            <a:miter lim="800000"/>
            <a:headEnd/>
            <a:tailEnd/>
          </a:ln>
        </p:spPr>
      </p:pic>
      <p:sp>
        <p:nvSpPr>
          <p:cNvPr id="7" name="TextBox 6"/>
          <p:cNvSpPr txBox="1"/>
          <p:nvPr/>
        </p:nvSpPr>
        <p:spPr>
          <a:xfrm>
            <a:off x="4419600" y="3048000"/>
            <a:ext cx="4724400" cy="3416320"/>
          </a:xfrm>
          <a:prstGeom prst="rect">
            <a:avLst/>
          </a:prstGeom>
          <a:noFill/>
        </p:spPr>
        <p:txBody>
          <a:bodyPr wrap="square" rtlCol="0">
            <a:spAutoFit/>
          </a:bodyPr>
          <a:lstStyle/>
          <a:p>
            <a:pPr>
              <a:buFont typeface="Arial" pitchFamily="34" charset="0"/>
              <a:buChar char="•"/>
            </a:pPr>
            <a:r>
              <a:rPr lang="en-US" sz="2400" dirty="0" smtClean="0"/>
              <a:t>I observed the sorority house of Alpha Sigma Alpha where 11 girls in this organization live. The girls told me that they spend a lot of their time here (even girls in ASA that did not live in the house). They are all great friends and the reason they joined a sorority was for friendship and being a part of something great.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a:xfrm>
            <a:off x="457200" y="1447800"/>
            <a:ext cx="8229600" cy="5105400"/>
          </a:xfrm>
        </p:spPr>
        <p:txBody>
          <a:bodyPr/>
          <a:lstStyle/>
          <a:p>
            <a:r>
              <a:rPr lang="en-US" dirty="0" smtClean="0"/>
              <a:t>I also interviewed people from different organizations to see who their greatest friends were.</a:t>
            </a:r>
          </a:p>
          <a:p>
            <a:pPr lvl="1"/>
            <a:r>
              <a:rPr lang="en-US" dirty="0" smtClean="0"/>
              <a:t>I observed that a lot of people are greatest friends with the people in their organization. </a:t>
            </a:r>
            <a:endParaRPr lang="en-US" dirty="0"/>
          </a:p>
          <a:p>
            <a:pPr lvl="1"/>
            <a:r>
              <a:rPr lang="en-US" dirty="0" smtClean="0"/>
              <a:t>In most cases people lived with others from their certain club or sport. </a:t>
            </a:r>
          </a:p>
          <a:p>
            <a:pPr lvl="1"/>
            <a:r>
              <a:rPr lang="en-US" dirty="0" smtClean="0"/>
              <a:t>They also usually spent most of their day with them either at practice, a meeting, or just hanging out.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a:xfrm>
            <a:off x="457200" y="1447800"/>
            <a:ext cx="8229600" cy="4953000"/>
          </a:xfrm>
        </p:spPr>
        <p:txBody>
          <a:bodyPr>
            <a:normAutofit/>
          </a:bodyPr>
          <a:lstStyle/>
          <a:p>
            <a:r>
              <a:rPr lang="en-US" dirty="0" smtClean="0"/>
              <a:t>I then observed the dining hall, the Scranton Commons. In most cases people eat with their greatest friends. </a:t>
            </a:r>
          </a:p>
          <a:p>
            <a:pPr lvl="1"/>
            <a:r>
              <a:rPr lang="en-US" dirty="0" smtClean="0"/>
              <a:t>There were a lot big groups eating when I was there. </a:t>
            </a:r>
          </a:p>
          <a:p>
            <a:pPr lvl="1"/>
            <a:r>
              <a:rPr lang="en-US" dirty="0" smtClean="0"/>
              <a:t>Most of the tables were filled with a particular club or organization like… </a:t>
            </a:r>
          </a:p>
          <a:p>
            <a:pPr lvl="2"/>
            <a:r>
              <a:rPr lang="en-US" dirty="0" smtClean="0"/>
              <a:t>The football team </a:t>
            </a:r>
          </a:p>
          <a:p>
            <a:pPr lvl="2"/>
            <a:r>
              <a:rPr lang="en-US" dirty="0" smtClean="0"/>
              <a:t>Sororities/Fraternities</a:t>
            </a:r>
          </a:p>
          <a:p>
            <a:pPr lvl="2"/>
            <a:r>
              <a:rPr lang="en-US" dirty="0" smtClean="0"/>
              <a:t>CGA</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119</TotalTime>
  <Words>499</Words>
  <Application>Microsoft Office PowerPoint</Application>
  <PresentationFormat>On-screen Show (4:3)</PresentationFormat>
  <Paragraphs>60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Finding your Place at BU</vt:lpstr>
      <vt:lpstr>Problem</vt:lpstr>
      <vt:lpstr>Background</vt:lpstr>
      <vt:lpstr>Background</vt:lpstr>
      <vt:lpstr>Method</vt:lpstr>
      <vt:lpstr>Findings</vt:lpstr>
      <vt:lpstr>Findings</vt:lpstr>
      <vt:lpstr>Findings</vt:lpstr>
      <vt:lpstr>Findings</vt:lpstr>
      <vt:lpstr>Conclusion</vt:lpstr>
      <vt:lpstr>Conclusion</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Finding your Place at BU</dc:title>
  <dc:creator>Kristin</dc:creator>
  <cp:lastModifiedBy>Kristin</cp:lastModifiedBy>
  <cp:revision>15</cp:revision>
  <dcterms:created xsi:type="dcterms:W3CDTF">2011-09-29T19:01:16Z</dcterms:created>
  <dcterms:modified xsi:type="dcterms:W3CDTF">2011-09-29T21:00:56Z</dcterms:modified>
</cp:coreProperties>
</file>